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2" r:id="rId6"/>
    <p:sldId id="263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4CAF93-1078-49AB-9F96-8F040BD399AF}" v="5" dt="2019-02-05T21:20:15.980"/>
    <p1510:client id="{947E62E4-C46B-43B1-9E1F-5654F60E0205}" v="7" dt="2019-02-06T10:02:13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62" y="7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0A8B0-FE36-4B13-ADE1-EB92C8D9EE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Smartlecture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D6210E-A446-4380-B8F9-433C65B8EE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Iliass</a:t>
            </a:r>
            <a:r>
              <a:rPr lang="de-DE" dirty="0"/>
              <a:t> </a:t>
            </a:r>
            <a:r>
              <a:rPr lang="de-DE" dirty="0" err="1"/>
              <a:t>BensalaH</a:t>
            </a:r>
            <a:endParaRPr lang="de-DE" dirty="0"/>
          </a:p>
          <a:p>
            <a:r>
              <a:rPr lang="de-DE" dirty="0"/>
              <a:t>Peter Winter</a:t>
            </a:r>
          </a:p>
        </p:txBody>
      </p:sp>
    </p:spTree>
    <p:extLst>
      <p:ext uri="{BB962C8B-B14F-4D97-AF65-F5344CB8AC3E}">
        <p14:creationId xmlns:p14="http://schemas.microsoft.com/office/powerpoint/2010/main" val="393966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5B2B8-87B1-4B84-9882-28E31386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machen wir nochmal?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152E62-3823-4539-A27C-C734186F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Mittschnitt von Vorlesungstafelbildern</a:t>
            </a:r>
          </a:p>
          <a:p>
            <a:pPr marL="457200"/>
            <a:r>
              <a:rPr lang="de-DE" dirty="0"/>
              <a:t>Übersicht der </a:t>
            </a:r>
            <a:r>
              <a:rPr lang="de-DE" dirty="0" err="1"/>
              <a:t>wöchentl</a:t>
            </a:r>
            <a:r>
              <a:rPr lang="de-DE" dirty="0"/>
              <a:t>. Vorlesungen</a:t>
            </a:r>
          </a:p>
          <a:p>
            <a:pPr marL="857250" lvl="1"/>
            <a:r>
              <a:rPr lang="de-DE" dirty="0"/>
              <a:t>Darin Übersicht: getätigte Vorlesungsmitschnitte</a:t>
            </a:r>
          </a:p>
          <a:p>
            <a:pPr marL="457200"/>
            <a:r>
              <a:rPr lang="de-DE" dirty="0"/>
              <a:t>Speichern im internen Speicher </a:t>
            </a:r>
            <a:r>
              <a:rPr lang="de-DE"/>
              <a:t>für Export</a:t>
            </a:r>
            <a:endParaRPr lang="de-DE" dirty="0"/>
          </a:p>
          <a:p>
            <a:pPr marL="45720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056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DAFF6-4408-456A-9689-84232BD1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machen wir nicht?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0500B6-DCE0-4C43-9216-CD8D2232F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Einen Kalender</a:t>
            </a:r>
          </a:p>
          <a:p>
            <a:r>
              <a:rPr lang="de-DE" dirty="0"/>
              <a:t>Eine </a:t>
            </a:r>
            <a:r>
              <a:rPr lang="de-DE" dirty="0" err="1"/>
              <a:t>ToDo</a:t>
            </a:r>
            <a:r>
              <a:rPr lang="de-DE" dirty="0"/>
              <a:t> Liste</a:t>
            </a:r>
          </a:p>
        </p:txBody>
      </p:sp>
    </p:spTree>
    <p:extLst>
      <p:ext uri="{BB962C8B-B14F-4D97-AF65-F5344CB8AC3E}">
        <p14:creationId xmlns:p14="http://schemas.microsoft.com/office/powerpoint/2010/main" val="133978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6C857-AD45-4241-AE90-3313B052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FC8A24-769B-4669-8264-477C6DB10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Probleme:</a:t>
            </a:r>
          </a:p>
          <a:p>
            <a:pPr lvl="1"/>
            <a:r>
              <a:rPr lang="de-DE" dirty="0" err="1"/>
              <a:t>God</a:t>
            </a:r>
            <a:r>
              <a:rPr lang="de-DE" dirty="0"/>
              <a:t> </a:t>
            </a:r>
            <a:r>
              <a:rPr lang="de-DE" dirty="0" err="1"/>
              <a:t>Activities</a:t>
            </a:r>
            <a:endParaRPr lang="de-DE" dirty="0"/>
          </a:p>
          <a:p>
            <a:pPr lvl="1"/>
            <a:r>
              <a:rPr lang="de-DE" dirty="0"/>
              <a:t>Unübersichtlich</a:t>
            </a:r>
          </a:p>
          <a:p>
            <a:pPr lvl="1"/>
            <a:r>
              <a:rPr lang="de-DE" dirty="0"/>
              <a:t>Kettenreaktion bei Änderung</a:t>
            </a:r>
          </a:p>
        </p:txBody>
      </p:sp>
    </p:spTree>
    <p:extLst>
      <p:ext uri="{BB962C8B-B14F-4D97-AF65-F5344CB8AC3E}">
        <p14:creationId xmlns:p14="http://schemas.microsoft.com/office/powerpoint/2010/main" val="197950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B4652-C933-49CA-84BD-6916FA1B9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17B15F-813C-4E3F-96BC-27C3FCA77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Package Struktur verändert </a:t>
            </a:r>
          </a:p>
          <a:p>
            <a:pPr lvl="1"/>
            <a:r>
              <a:rPr lang="de-DE" dirty="0"/>
              <a:t>Vorher: Alle Adapter und Hilfsmethoden </a:t>
            </a:r>
          </a:p>
          <a:p>
            <a:pPr marL="457200" lvl="1" indent="0">
              <a:buNone/>
            </a:pPr>
            <a:r>
              <a:rPr lang="de-DE" dirty="0"/>
              <a:t>irgendwo in den </a:t>
            </a:r>
            <a:r>
              <a:rPr lang="de-DE" dirty="0" err="1"/>
              <a:t>Activities</a:t>
            </a:r>
            <a:endParaRPr lang="de-DE" dirty="0"/>
          </a:p>
          <a:p>
            <a:pPr lvl="1"/>
            <a:r>
              <a:rPr lang="de-DE" dirty="0"/>
              <a:t>Jetzt: eigene Package Ordner</a:t>
            </a:r>
          </a:p>
          <a:p>
            <a:r>
              <a:rPr lang="de-DE" dirty="0"/>
              <a:t>Universell nutzbare Methoden erstellt</a:t>
            </a:r>
          </a:p>
          <a:p>
            <a:pPr lvl="1"/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BtoNewAct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4710C8-D352-4DFF-8536-47DA3781E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189" y="1252257"/>
            <a:ext cx="33147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0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A1F17-D96B-41A0-9DAD-B3FD6D47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MVVM Entwurfsmuster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AB216D4-CEA9-419E-83CF-484C410B5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846" y="2209520"/>
            <a:ext cx="5600201" cy="4195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100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30618-C7B9-4E60-9B6E-F573AC71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463" y="1377628"/>
            <a:ext cx="9404723" cy="1400530"/>
          </a:xfrm>
        </p:spPr>
        <p:txBody>
          <a:bodyPr/>
          <a:lstStyle/>
          <a:p>
            <a:r>
              <a:rPr lang="de-DE" dirty="0"/>
              <a:t>Vorschau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35057A7-2391-4DF4-ABD5-DC2881126207}"/>
              </a:ext>
            </a:extLst>
          </p:cNvPr>
          <p:cNvSpPr txBox="1">
            <a:spLocks/>
          </p:cNvSpPr>
          <p:nvPr/>
        </p:nvSpPr>
        <p:spPr>
          <a:xfrm>
            <a:off x="3803670" y="277815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571500" indent="-457200">
              <a:buFont typeface="+mj-lt"/>
              <a:buAutoNum type="arabicPeriod"/>
            </a:pPr>
            <a:r>
              <a:rPr lang="de-DE" dirty="0"/>
              <a:t>Foto aufnehmen und in eigene Dateien speichern</a:t>
            </a:r>
          </a:p>
          <a:p>
            <a:pPr marL="571500" indent="-457200">
              <a:buFont typeface="+mj-lt"/>
              <a:buAutoNum type="arabicPeriod"/>
            </a:pPr>
            <a:r>
              <a:rPr lang="de-DE" dirty="0"/>
              <a:t>Vorlesungen bearbeiten (</a:t>
            </a:r>
            <a:r>
              <a:rPr lang="de-DE" dirty="0" err="1"/>
              <a:t>Swipe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)</a:t>
            </a:r>
          </a:p>
          <a:p>
            <a:pPr marL="571500" indent="-457200">
              <a:buFont typeface="+mj-lt"/>
              <a:buAutoNum type="arabicPeriod"/>
            </a:pPr>
            <a:r>
              <a:rPr lang="de-DE" dirty="0"/>
              <a:t>Vorlesung erstellen</a:t>
            </a:r>
          </a:p>
          <a:p>
            <a:pPr marL="571500" indent="-457200">
              <a:buFont typeface="+mj-lt"/>
              <a:buAutoNum type="arabicPeriod"/>
            </a:pPr>
            <a:endParaRPr lang="de-DE" dirty="0"/>
          </a:p>
          <a:p>
            <a:pPr marL="571500" indent="-457200">
              <a:buFont typeface="+mj-lt"/>
              <a:buAutoNum type="arabicPeriod"/>
            </a:pPr>
            <a:endParaRPr lang="de-DE" dirty="0"/>
          </a:p>
          <a:p>
            <a:pPr marL="571500" indent="-457200">
              <a:buFont typeface="+mj-lt"/>
              <a:buAutoNum type="arabicPeriod"/>
            </a:pPr>
            <a:endParaRPr lang="de-DE" dirty="0"/>
          </a:p>
        </p:txBody>
      </p:sp>
      <p:pic>
        <p:nvPicPr>
          <p:cNvPr id="5" name="WhatsApp Video 2019-02-05 at 22.17.27">
            <a:hlinkClick r:id="" action="ppaction://media"/>
            <a:extLst>
              <a:ext uri="{FF2B5EF4-FFF2-40B4-BE49-F238E27FC236}">
                <a16:creationId xmlns:a16="http://schemas.microsoft.com/office/drawing/2014/main" id="{8BDB6770-ED64-42D7-B84C-C24789A2D34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23.99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270" y="746208"/>
            <a:ext cx="3058022" cy="6440119"/>
          </a:xfrm>
        </p:spPr>
      </p:pic>
    </p:spTree>
    <p:extLst>
      <p:ext uri="{BB962C8B-B14F-4D97-AF65-F5344CB8AC3E}">
        <p14:creationId xmlns:p14="http://schemas.microsoft.com/office/powerpoint/2010/main" val="33215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15305-5AEB-4B0A-8612-FE49F7DE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918" y="1257961"/>
            <a:ext cx="9404723" cy="1400530"/>
          </a:xfrm>
        </p:spPr>
        <p:txBody>
          <a:bodyPr/>
          <a:lstStyle/>
          <a:p>
            <a:r>
              <a:rPr lang="de-DE" dirty="0"/>
              <a:t>Eigene Dateien</a:t>
            </a:r>
            <a:br>
              <a:rPr lang="de-DE" dirty="0"/>
            </a:br>
            <a:endParaRPr lang="de-DE" dirty="0"/>
          </a:p>
        </p:txBody>
      </p:sp>
      <p:pic>
        <p:nvPicPr>
          <p:cNvPr id="4" name="WhatsApp Video 2019-02-05 at 11.47.09">
            <a:hlinkClick r:id="" action="ppaction://media"/>
            <a:extLst>
              <a:ext uri="{FF2B5EF4-FFF2-40B4-BE49-F238E27FC236}">
                <a16:creationId xmlns:a16="http://schemas.microsoft.com/office/drawing/2014/main" id="{40F085DC-10CA-4942-A6B6-E900FBF8A51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91" y="984692"/>
            <a:ext cx="2992005" cy="6149198"/>
          </a:xfrm>
        </p:spPr>
      </p:pic>
    </p:spTree>
    <p:extLst>
      <p:ext uri="{BB962C8B-B14F-4D97-AF65-F5344CB8AC3E}">
        <p14:creationId xmlns:p14="http://schemas.microsoft.com/office/powerpoint/2010/main" val="295104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D1C4B-3B57-413E-AFEF-57B15C13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muss noch getan werden?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C90D69-6E44-431C-A53A-EAD23F3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Bilder als Übersicht</a:t>
            </a:r>
          </a:p>
          <a:p>
            <a:r>
              <a:rPr lang="de-DE" dirty="0"/>
              <a:t>Richtige Ordnerstruktur bei Export</a:t>
            </a:r>
          </a:p>
          <a:p>
            <a:r>
              <a:rPr lang="de-DE" dirty="0"/>
              <a:t>Design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3480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108</Words>
  <Application>Microsoft Office PowerPoint</Application>
  <PresentationFormat>Breitbild</PresentationFormat>
  <Paragraphs>34</Paragraphs>
  <Slides>9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Smartlecture</vt:lpstr>
      <vt:lpstr>Was machen wir nochmal? </vt:lpstr>
      <vt:lpstr>Was machen wir nicht?</vt:lpstr>
      <vt:lpstr>Architektur</vt:lpstr>
      <vt:lpstr>Architektur</vt:lpstr>
      <vt:lpstr>MVVM Entwurfsmuster</vt:lpstr>
      <vt:lpstr>Vorschau</vt:lpstr>
      <vt:lpstr>Eigene Dateien </vt:lpstr>
      <vt:lpstr>Was muss noch getan werden?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Smartlecture</dc:title>
  <dc:creator>Peter Winter</dc:creator>
  <cp:lastModifiedBy>Peter Winter</cp:lastModifiedBy>
  <cp:revision>4</cp:revision>
  <dcterms:created xsi:type="dcterms:W3CDTF">2019-02-05T10:28:20Z</dcterms:created>
  <dcterms:modified xsi:type="dcterms:W3CDTF">2019-03-03T19:46:01Z</dcterms:modified>
</cp:coreProperties>
</file>